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B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Försäljning, antal enheter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Anders</c:v>
                </c:pt>
                <c:pt idx="1">
                  <c:v>Karin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477</c:v>
                </c:pt>
                <c:pt idx="1">
                  <c:v>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F-4C92-AB2E-E0CDEA05234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Anders</c:v>
                </c:pt>
                <c:pt idx="1">
                  <c:v>Karin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339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9F-4C92-AB2E-E0CDEA05234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Anders</c:v>
                </c:pt>
                <c:pt idx="1">
                  <c:v>Karin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199</c:v>
                </c:pt>
                <c:pt idx="1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9F-4C92-AB2E-E0CDEA052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355480"/>
        <c:axId val="431353184"/>
      </c:barChart>
      <c:catAx>
        <c:axId val="43135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1353184"/>
        <c:crosses val="autoZero"/>
        <c:auto val="1"/>
        <c:lblAlgn val="ctr"/>
        <c:lblOffset val="100"/>
        <c:noMultiLvlLbl val="0"/>
      </c:catAx>
      <c:valAx>
        <c:axId val="4313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135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Försäljning, antal enheter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Anders</c:v>
                </c:pt>
                <c:pt idx="1">
                  <c:v>Karin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477</c:v>
                </c:pt>
                <c:pt idx="1">
                  <c:v>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A-4975-ACD0-7FB48732282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Anders</c:v>
                </c:pt>
                <c:pt idx="1">
                  <c:v>Karin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339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EA-4975-ACD0-7FB48732282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Anders</c:v>
                </c:pt>
                <c:pt idx="1">
                  <c:v>Karin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199</c:v>
                </c:pt>
                <c:pt idx="1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EA-4975-ACD0-7FB48732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355480"/>
        <c:axId val="431353184"/>
      </c:barChart>
      <c:catAx>
        <c:axId val="43135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1353184"/>
        <c:crosses val="autoZero"/>
        <c:auto val="1"/>
        <c:lblAlgn val="ctr"/>
        <c:lblOffset val="100"/>
        <c:noMultiLvlLbl val="0"/>
      </c:catAx>
      <c:valAx>
        <c:axId val="4313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135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Försäljning, antal enheter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Anders</c:v>
                </c:pt>
                <c:pt idx="1">
                  <c:v>Karin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477</c:v>
                </c:pt>
                <c:pt idx="1">
                  <c:v>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A-4D87-A22F-F62E3A5E8DE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Anders</c:v>
                </c:pt>
                <c:pt idx="1">
                  <c:v>Karin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339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A-4D87-A22F-F62E3A5E8DE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Anders</c:v>
                </c:pt>
                <c:pt idx="1">
                  <c:v>Karin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199</c:v>
                </c:pt>
                <c:pt idx="1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DA-4D87-A22F-F62E3A5E8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355480"/>
        <c:axId val="431353184"/>
      </c:barChart>
      <c:catAx>
        <c:axId val="43135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1353184"/>
        <c:crosses val="autoZero"/>
        <c:auto val="1"/>
        <c:lblAlgn val="ctr"/>
        <c:lblOffset val="100"/>
        <c:noMultiLvlLbl val="0"/>
      </c:catAx>
      <c:valAx>
        <c:axId val="4313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135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Försäljning, antal enheter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Anders</c:v>
                </c:pt>
                <c:pt idx="1">
                  <c:v>Karin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477</c:v>
                </c:pt>
                <c:pt idx="1">
                  <c:v>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3-45FE-B9FA-693C862C027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Anders</c:v>
                </c:pt>
                <c:pt idx="1">
                  <c:v>Karin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339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73-45FE-B9FA-693C862C027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Anders</c:v>
                </c:pt>
                <c:pt idx="1">
                  <c:v>Karin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199</c:v>
                </c:pt>
                <c:pt idx="1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73-45FE-B9FA-693C862C0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355480"/>
        <c:axId val="431353184"/>
      </c:barChart>
      <c:catAx>
        <c:axId val="43135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1353184"/>
        <c:crosses val="autoZero"/>
        <c:auto val="1"/>
        <c:lblAlgn val="ctr"/>
        <c:lblOffset val="100"/>
        <c:noMultiLvlLbl val="0"/>
      </c:catAx>
      <c:valAx>
        <c:axId val="4313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135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4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08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06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8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78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282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618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6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4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91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92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178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0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8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23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37CBAB-688B-4033-A2C8-D5F2B719EF00}" type="datetimeFigureOut">
              <a:rPr lang="sv-SE" smtClean="0"/>
              <a:t>2020-02-20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6ACE95-E30E-4E18-AA54-D973493AD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01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AAF51CD-89F5-40A2-B706-D3A37B02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1 Använd </a:t>
            </a:r>
            <a:r>
              <a:rPr lang="sv-SE" dirty="0" err="1"/>
              <a:t>måltema</a:t>
            </a:r>
            <a:r>
              <a:rPr lang="sv-SE" dirty="0"/>
              <a:t> och bädda in arbetsbok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E2A18E37-7A51-4C7F-BE54-A2FF6B6331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19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D977A-462F-47AE-8C63-0288E496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2 Bevara källformatering och bädda in arbetsbok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E2A18E37-7A51-4C7F-BE54-A2FF6B633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97340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55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0EC757-166B-4EB1-81E3-DB176EC1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3 Använd </a:t>
            </a:r>
            <a:r>
              <a:rPr lang="sv-SE" dirty="0" err="1"/>
              <a:t>måltema</a:t>
            </a:r>
            <a:r>
              <a:rPr lang="sv-SE" dirty="0"/>
              <a:t> och länkdata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E2A18E37-7A51-4C7F-BE54-A2FF6B633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954500"/>
              </p:ext>
            </p:extLst>
          </p:nvPr>
        </p:nvGraphicFramePr>
        <p:xfrm>
          <a:off x="1295400" y="255799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94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E3A49A-FD8B-41CE-8C3A-AC168D1C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4 Behåll källformatering och länkdata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E2A18E37-7A51-4C7F-BE54-A2FF6B6331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760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C17B49-B242-482A-BF62-417BED6F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5 Bild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5DCC7E9-99DE-460B-B4C4-6D3A045BC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6753" y="2838585"/>
            <a:ext cx="457849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3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skt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t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1198</TotalTime>
  <Words>42</Words>
  <Application>Microsoft Office PowerPoint</Application>
  <PresentationFormat>Bredbild</PresentationFormat>
  <Paragraphs>9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Organiskt</vt:lpstr>
      <vt:lpstr>1 Använd måltema och bädda in arbetsbok</vt:lpstr>
      <vt:lpstr>2 Bevara källformatering och bädda in arbetsbok</vt:lpstr>
      <vt:lpstr>3 Använd måltema och länkdata</vt:lpstr>
      <vt:lpstr>4 Behåll källformatering och länkdata</vt:lpstr>
      <vt:lpstr>5 Bild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 Lindström</dc:creator>
  <cp:lastModifiedBy>Tor Lindström</cp:lastModifiedBy>
  <cp:revision>6</cp:revision>
  <dcterms:created xsi:type="dcterms:W3CDTF">2020-02-20T13:56:13Z</dcterms:created>
  <dcterms:modified xsi:type="dcterms:W3CDTF">2020-02-21T09:54:39Z</dcterms:modified>
</cp:coreProperties>
</file>