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3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k2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Bok2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/>
              <a:t>Försäljning, antal enheter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Anders</c:v>
                </c:pt>
                <c:pt idx="1">
                  <c:v>Karin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477</c:v>
                </c:pt>
                <c:pt idx="1">
                  <c:v>493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9F-4C92-AB2E-E0CDEA05234A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B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Anders</c:v>
                </c:pt>
                <c:pt idx="1">
                  <c:v>Karin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339</c:v>
                </c:pt>
                <c:pt idx="1">
                  <c:v>189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79F-4C92-AB2E-E0CDEA05234A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C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Anders</c:v>
                </c:pt>
                <c:pt idx="1">
                  <c:v>Karin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199</c:v>
                </c:pt>
                <c:pt idx="1">
                  <c:v>237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79F-4C92-AB2E-E0CDEA0523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31355480"/>
        <c:axId val="431353184"/>
      </c:barChart>
      <c:catAx>
        <c:axId val="431355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31353184"/>
        <c:crosses val="autoZero"/>
        <c:auto val="1"/>
        <c:lblAlgn val="ctr"/>
        <c:lblOffset val="100"/>
        <c:noMultiLvlLbl val="0"/>
      </c:catAx>
      <c:valAx>
        <c:axId val="431353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31355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/>
              <a:t>Försäljning, antal enheter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Anders</c:v>
                </c:pt>
                <c:pt idx="1">
                  <c:v>Karin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477</c:v>
                </c:pt>
                <c:pt idx="1">
                  <c:v>493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8EA-4975-ACD0-7FB48732282E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B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Anders</c:v>
                </c:pt>
                <c:pt idx="1">
                  <c:v>Karin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339</c:v>
                </c:pt>
                <c:pt idx="1">
                  <c:v>189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8EA-4975-ACD0-7FB48732282E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C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Anders</c:v>
                </c:pt>
                <c:pt idx="1">
                  <c:v>Karin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199</c:v>
                </c:pt>
                <c:pt idx="1">
                  <c:v>237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8EA-4975-ACD0-7FB4873228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31355480"/>
        <c:axId val="431353184"/>
      </c:barChart>
      <c:catAx>
        <c:axId val="431355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31353184"/>
        <c:crosses val="autoZero"/>
        <c:auto val="1"/>
        <c:lblAlgn val="ctr"/>
        <c:lblOffset val="100"/>
        <c:noMultiLvlLbl val="0"/>
      </c:catAx>
      <c:valAx>
        <c:axId val="431353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31355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/>
              <a:t>Försäljning, antal enheter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Anders</c:v>
                </c:pt>
                <c:pt idx="1">
                  <c:v>Karin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477</c:v>
                </c:pt>
                <c:pt idx="1">
                  <c:v>493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DA-4D87-A22F-F62E3A5E8DE4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B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Anders</c:v>
                </c:pt>
                <c:pt idx="1">
                  <c:v>Karin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339</c:v>
                </c:pt>
                <c:pt idx="1">
                  <c:v>189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1DA-4D87-A22F-F62E3A5E8DE4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C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Anders</c:v>
                </c:pt>
                <c:pt idx="1">
                  <c:v>Karin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199</c:v>
                </c:pt>
                <c:pt idx="1">
                  <c:v>237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1DA-4D87-A22F-F62E3A5E8D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31355480"/>
        <c:axId val="431353184"/>
      </c:barChart>
      <c:catAx>
        <c:axId val="431355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31353184"/>
        <c:crosses val="autoZero"/>
        <c:auto val="1"/>
        <c:lblAlgn val="ctr"/>
        <c:lblOffset val="100"/>
        <c:noMultiLvlLbl val="0"/>
      </c:catAx>
      <c:valAx>
        <c:axId val="431353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31355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/>
              <a:t>Försäljning, antal enheter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Anders</c:v>
                </c:pt>
                <c:pt idx="1">
                  <c:v>Karin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477</c:v>
                </c:pt>
                <c:pt idx="1">
                  <c:v>493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73-45FE-B9FA-693C862C027F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B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Anders</c:v>
                </c:pt>
                <c:pt idx="1">
                  <c:v>Karin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339</c:v>
                </c:pt>
                <c:pt idx="1">
                  <c:v>189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273-45FE-B9FA-693C862C027F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C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Anders</c:v>
                </c:pt>
                <c:pt idx="1">
                  <c:v>Karin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199</c:v>
                </c:pt>
                <c:pt idx="1">
                  <c:v>237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273-45FE-B9FA-693C862C02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31355480"/>
        <c:axId val="431353184"/>
      </c:barChart>
      <c:catAx>
        <c:axId val="431355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31353184"/>
        <c:crosses val="autoZero"/>
        <c:auto val="1"/>
        <c:lblAlgn val="ctr"/>
        <c:lblOffset val="100"/>
        <c:noMultiLvlLbl val="0"/>
      </c:catAx>
      <c:valAx>
        <c:axId val="431353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31355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5437CBAB-688B-4033-A2C8-D5F2B719EF00}" type="datetimeFigureOut">
              <a:rPr lang="sv-SE" smtClean="0"/>
              <a:t>2020-02-20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9B6ACE95-E30E-4E18-AA54-D973493ADDF6}" type="slidenum">
              <a:rPr lang="sv-SE" smtClean="0"/>
              <a:t>‹#›</a:t>
            </a:fld>
            <a:endParaRPr lang="sv-SE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5244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7CBAB-688B-4033-A2C8-D5F2B719EF00}" type="datetimeFigureOut">
              <a:rPr lang="sv-SE" smtClean="0"/>
              <a:t>2020-02-20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ACE95-E30E-4E18-AA54-D973493ADD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40083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7CBAB-688B-4033-A2C8-D5F2B719EF00}" type="datetimeFigureOut">
              <a:rPr lang="sv-SE" smtClean="0"/>
              <a:t>2020-02-20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ACE95-E30E-4E18-AA54-D973493ADDF6}" type="slidenum">
              <a:rPr lang="sv-SE" smtClean="0"/>
              <a:t>‹#›</a:t>
            </a:fld>
            <a:endParaRPr lang="sv-SE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00637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7CBAB-688B-4033-A2C8-D5F2B719EF00}" type="datetimeFigureOut">
              <a:rPr lang="sv-SE" smtClean="0"/>
              <a:t>2020-02-20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ACE95-E30E-4E18-AA54-D973493ADDF6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02849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7CBAB-688B-4033-A2C8-D5F2B719EF00}" type="datetimeFigureOut">
              <a:rPr lang="sv-SE" smtClean="0"/>
              <a:t>2020-02-20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ACE95-E30E-4E18-AA54-D973493ADD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9780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7CBAB-688B-4033-A2C8-D5F2B719EF00}" type="datetimeFigureOut">
              <a:rPr lang="sv-SE" smtClean="0"/>
              <a:t>2020-02-20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ACE95-E30E-4E18-AA54-D973493ADDF6}" type="slidenum">
              <a:rPr lang="sv-SE" smtClean="0"/>
              <a:t>‹#›</a:t>
            </a:fld>
            <a:endParaRPr lang="sv-SE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2829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7CBAB-688B-4033-A2C8-D5F2B719EF00}" type="datetimeFigureOut">
              <a:rPr lang="sv-SE" smtClean="0"/>
              <a:t>2020-02-20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ACE95-E30E-4E18-AA54-D973493ADDF6}" type="slidenum">
              <a:rPr lang="sv-SE" smtClean="0"/>
              <a:t>‹#›</a:t>
            </a:fld>
            <a:endParaRPr lang="sv-SE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66181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7CBAB-688B-4033-A2C8-D5F2B719EF00}" type="datetimeFigureOut">
              <a:rPr lang="sv-SE" smtClean="0"/>
              <a:t>2020-02-20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ACE95-E30E-4E18-AA54-D973493ADDF6}" type="slidenum">
              <a:rPr lang="sv-SE" smtClean="0"/>
              <a:t>‹#›</a:t>
            </a:fld>
            <a:endParaRPr lang="sv-SE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68652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7CBAB-688B-4033-A2C8-D5F2B719EF00}" type="datetimeFigureOut">
              <a:rPr lang="sv-SE" smtClean="0"/>
              <a:t>2020-02-20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ACE95-E30E-4E18-AA54-D973493ADDF6}" type="slidenum">
              <a:rPr lang="sv-SE" smtClean="0"/>
              <a:t>‹#›</a:t>
            </a:fld>
            <a:endParaRPr lang="sv-SE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4147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7CBAB-688B-4033-A2C8-D5F2B719EF00}" type="datetimeFigureOut">
              <a:rPr lang="sv-SE" smtClean="0"/>
              <a:t>2020-02-20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ACE95-E30E-4E18-AA54-D973493ADD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5913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7CBAB-688B-4033-A2C8-D5F2B719EF00}" type="datetimeFigureOut">
              <a:rPr lang="sv-SE" smtClean="0"/>
              <a:t>2020-02-20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ACE95-E30E-4E18-AA54-D973493ADDF6}" type="slidenum">
              <a:rPr lang="sv-SE" smtClean="0"/>
              <a:t>‹#›</a:t>
            </a:fld>
            <a:endParaRPr lang="sv-SE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9929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7CBAB-688B-4033-A2C8-D5F2B719EF00}" type="datetimeFigureOut">
              <a:rPr lang="sv-SE" smtClean="0"/>
              <a:t>2020-02-20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ACE95-E30E-4E18-AA54-D973493ADD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1784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7CBAB-688B-4033-A2C8-D5F2B719EF00}" type="datetimeFigureOut">
              <a:rPr lang="sv-SE" smtClean="0"/>
              <a:t>2020-02-20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ACE95-E30E-4E18-AA54-D973493ADDF6}" type="slidenum">
              <a:rPr lang="sv-SE" smtClean="0"/>
              <a:t>‹#›</a:t>
            </a:fld>
            <a:endParaRPr lang="sv-SE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0600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7CBAB-688B-4033-A2C8-D5F2B719EF00}" type="datetimeFigureOut">
              <a:rPr lang="sv-SE" smtClean="0"/>
              <a:t>2020-02-20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ACE95-E30E-4E18-AA54-D973493ADDF6}" type="slidenum">
              <a:rPr lang="sv-SE" smtClean="0"/>
              <a:t>‹#›</a:t>
            </a:fld>
            <a:endParaRPr lang="sv-SE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8485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7CBAB-688B-4033-A2C8-D5F2B719EF00}" type="datetimeFigureOut">
              <a:rPr lang="sv-SE" smtClean="0"/>
              <a:t>2020-02-20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ACE95-E30E-4E18-AA54-D973493ADD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0234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7CBAB-688B-4033-A2C8-D5F2B719EF00}" type="datetimeFigureOut">
              <a:rPr lang="sv-SE" smtClean="0"/>
              <a:t>2020-02-20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ACE95-E30E-4E18-AA54-D973493ADDF6}" type="slidenum">
              <a:rPr lang="sv-SE" smtClean="0"/>
              <a:t>‹#›</a:t>
            </a:fld>
            <a:endParaRPr lang="sv-SE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5544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7CBAB-688B-4033-A2C8-D5F2B719EF00}" type="datetimeFigureOut">
              <a:rPr lang="sv-SE" smtClean="0"/>
              <a:t>2020-02-20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ACE95-E30E-4E18-AA54-D973493ADD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379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437CBAB-688B-4033-A2C8-D5F2B719EF00}" type="datetimeFigureOut">
              <a:rPr lang="sv-SE" smtClean="0"/>
              <a:t>2020-02-20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B6ACE95-E30E-4E18-AA54-D973493ADD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69019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AAF51CD-89F5-40A2-B706-D3A37B029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1 Använd </a:t>
            </a:r>
            <a:r>
              <a:rPr lang="sv-SE" dirty="0" err="1"/>
              <a:t>måltema</a:t>
            </a:r>
            <a:r>
              <a:rPr lang="sv-SE" dirty="0"/>
              <a:t> och bädda in arbetsbok</a:t>
            </a:r>
          </a:p>
        </p:txBody>
      </p:sp>
      <p:graphicFrame>
        <p:nvGraphicFramePr>
          <p:cNvPr id="7" name="Platshållare för innehåll 6">
            <a:extLst>
              <a:ext uri="{FF2B5EF4-FFF2-40B4-BE49-F238E27FC236}">
                <a16:creationId xmlns:a16="http://schemas.microsoft.com/office/drawing/2014/main" id="{E2A18E37-7A51-4C7F-BE54-A2FF6B63316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95400" y="2557463"/>
          <a:ext cx="9601200" cy="3317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48192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5D977A-462F-47AE-8C63-0288E4960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2 Bevara källformatering och bädda in arbetsbok</a:t>
            </a:r>
          </a:p>
        </p:txBody>
      </p:sp>
      <p:graphicFrame>
        <p:nvGraphicFramePr>
          <p:cNvPr id="4" name="Platshållare för innehåll 3">
            <a:extLst>
              <a:ext uri="{FF2B5EF4-FFF2-40B4-BE49-F238E27FC236}">
                <a16:creationId xmlns:a16="http://schemas.microsoft.com/office/drawing/2014/main" id="{E2A18E37-7A51-4C7F-BE54-A2FF6B6331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1973406"/>
              </p:ext>
            </p:extLst>
          </p:nvPr>
        </p:nvGraphicFramePr>
        <p:xfrm>
          <a:off x="1295400" y="2557463"/>
          <a:ext cx="9601200" cy="3317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24550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A0EC757-166B-4EB1-81E3-DB176EC1E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3 Använd </a:t>
            </a:r>
            <a:r>
              <a:rPr lang="sv-SE" dirty="0" err="1"/>
              <a:t>måltema</a:t>
            </a:r>
            <a:r>
              <a:rPr lang="sv-SE" dirty="0"/>
              <a:t> och länkdata</a:t>
            </a:r>
          </a:p>
        </p:txBody>
      </p:sp>
      <p:graphicFrame>
        <p:nvGraphicFramePr>
          <p:cNvPr id="4" name="Platshållare för innehåll 3">
            <a:extLst>
              <a:ext uri="{FF2B5EF4-FFF2-40B4-BE49-F238E27FC236}">
                <a16:creationId xmlns:a16="http://schemas.microsoft.com/office/drawing/2014/main" id="{E2A18E37-7A51-4C7F-BE54-A2FF6B6331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1954500"/>
              </p:ext>
            </p:extLst>
          </p:nvPr>
        </p:nvGraphicFramePr>
        <p:xfrm>
          <a:off x="1295400" y="2557993"/>
          <a:ext cx="9601200" cy="3317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34944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4E3A49A-FD8B-41CE-8C3A-AC168D1C3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4 Behåll källformatering och länkdata</a:t>
            </a:r>
          </a:p>
        </p:txBody>
      </p:sp>
      <p:graphicFrame>
        <p:nvGraphicFramePr>
          <p:cNvPr id="4" name="Platshållare för innehåll 3">
            <a:extLst>
              <a:ext uri="{FF2B5EF4-FFF2-40B4-BE49-F238E27FC236}">
                <a16:creationId xmlns:a16="http://schemas.microsoft.com/office/drawing/2014/main" id="{E2A18E37-7A51-4C7F-BE54-A2FF6B63316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95400" y="2557463"/>
          <a:ext cx="9601200" cy="3317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37606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9C17B49-B242-482A-BF62-417BED6F8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5 Bild</a:t>
            </a:r>
          </a:p>
        </p:txBody>
      </p:sp>
      <p:pic>
        <p:nvPicPr>
          <p:cNvPr id="4" name="Platshållare för innehåll 3">
            <a:extLst>
              <a:ext uri="{FF2B5EF4-FFF2-40B4-BE49-F238E27FC236}">
                <a16:creationId xmlns:a16="http://schemas.microsoft.com/office/drawing/2014/main" id="{25DCC7E9-99DE-460B-B4C4-6D3A045BC9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06753" y="2838585"/>
            <a:ext cx="4578493" cy="275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635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skt">
  <a:themeElements>
    <a:clrScheme name="Organiskt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skt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skt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1198</TotalTime>
  <Words>42</Words>
  <Application>Microsoft Office PowerPoint</Application>
  <PresentationFormat>Bredbild</PresentationFormat>
  <Paragraphs>9</Paragraphs>
  <Slides>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8" baseType="lpstr">
      <vt:lpstr>Arial</vt:lpstr>
      <vt:lpstr>Garamond</vt:lpstr>
      <vt:lpstr>Organiskt</vt:lpstr>
      <vt:lpstr>1 Använd måltema och bädda in arbetsbok</vt:lpstr>
      <vt:lpstr>2 Bevara källformatering och bädda in arbetsbok</vt:lpstr>
      <vt:lpstr>3 Använd måltema och länkdata</vt:lpstr>
      <vt:lpstr>4 Behåll källformatering och länkdata</vt:lpstr>
      <vt:lpstr>5 Bild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Tor Lindström</dc:creator>
  <cp:lastModifiedBy>Tor Lindström</cp:lastModifiedBy>
  <cp:revision>6</cp:revision>
  <dcterms:created xsi:type="dcterms:W3CDTF">2020-02-20T13:56:13Z</dcterms:created>
  <dcterms:modified xsi:type="dcterms:W3CDTF">2020-02-21T09:54:39Z</dcterms:modified>
</cp:coreProperties>
</file>